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8F9D1-EF2A-4670-86D1-BD21F4B75859}" type="datetimeFigureOut">
              <a:rPr lang="fr-FR" smtClean="0"/>
              <a:t>19/06/2023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8AABD-EE23-4482-8AF5-24062AEEB1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322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8F9D1-EF2A-4670-86D1-BD21F4B75859}" type="datetimeFigureOut">
              <a:rPr lang="fr-FR" smtClean="0"/>
              <a:t>19/06/2023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8AABD-EE23-4482-8AF5-24062AEEB1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159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8F9D1-EF2A-4670-86D1-BD21F4B75859}" type="datetimeFigureOut">
              <a:rPr lang="fr-FR" smtClean="0"/>
              <a:t>19/06/2023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8AABD-EE23-4482-8AF5-24062AEEB1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1481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8F9D1-EF2A-4670-86D1-BD21F4B75859}" type="datetimeFigureOut">
              <a:rPr lang="fr-FR" smtClean="0"/>
              <a:t>19/06/2023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8AABD-EE23-4482-8AF5-24062AEEB1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8095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8F9D1-EF2A-4670-86D1-BD21F4B75859}" type="datetimeFigureOut">
              <a:rPr lang="fr-FR" smtClean="0"/>
              <a:t>19/06/2023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8AABD-EE23-4482-8AF5-24062AEEB1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0527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8F9D1-EF2A-4670-86D1-BD21F4B75859}" type="datetimeFigureOut">
              <a:rPr lang="fr-FR" smtClean="0"/>
              <a:t>19/06/2023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8AABD-EE23-4482-8AF5-24062AEEB1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7653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8F9D1-EF2A-4670-86D1-BD21F4B75859}" type="datetimeFigureOut">
              <a:rPr lang="fr-FR" smtClean="0"/>
              <a:t>19/06/2023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8AABD-EE23-4482-8AF5-24062AEEB1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161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8F9D1-EF2A-4670-86D1-BD21F4B75859}" type="datetimeFigureOut">
              <a:rPr lang="fr-FR" smtClean="0"/>
              <a:t>19/06/2023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8AABD-EE23-4482-8AF5-24062AEEB1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1305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8F9D1-EF2A-4670-86D1-BD21F4B75859}" type="datetimeFigureOut">
              <a:rPr lang="fr-FR" smtClean="0"/>
              <a:t>19/06/2023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8AABD-EE23-4482-8AF5-24062AEEB1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726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8F9D1-EF2A-4670-86D1-BD21F4B75859}" type="datetimeFigureOut">
              <a:rPr lang="fr-FR" smtClean="0"/>
              <a:t>19/06/2023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8AABD-EE23-4482-8AF5-24062AEEB1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3517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8F9D1-EF2A-4670-86D1-BD21F4B75859}" type="datetimeFigureOut">
              <a:rPr lang="fr-FR" smtClean="0"/>
              <a:t>19/06/2023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8AABD-EE23-4482-8AF5-24062AEEB1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0308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8F9D1-EF2A-4670-86D1-BD21F4B75859}" type="datetimeFigureOut">
              <a:rPr lang="fr-FR" smtClean="0"/>
              <a:t>19/06/2023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8AABD-EE23-4482-8AF5-24062AEEB1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0032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, capture d’écran&#10;&#10;Description générée automatiquement">
            <a:extLst>
              <a:ext uri="{FF2B5EF4-FFF2-40B4-BE49-F238E27FC236}">
                <a16:creationId xmlns:a16="http://schemas.microsoft.com/office/drawing/2014/main" id="{901688CD-EC3C-03C0-85AD-46F234B84B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803376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91F800C6-C9CD-0EA3-E1DD-01ADE3650890}"/>
              </a:ext>
            </a:extLst>
          </p:cNvPr>
          <p:cNvSpPr txBox="1"/>
          <p:nvPr/>
        </p:nvSpPr>
        <p:spPr>
          <a:xfrm>
            <a:off x="1645920" y="4035552"/>
            <a:ext cx="46207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HelveticaNeueLT Std Med" panose="020B0604020202020204" pitchFamily="34" charset="0"/>
              </a:rPr>
              <a:t>Zone de texte</a:t>
            </a:r>
          </a:p>
          <a:p>
            <a:pPr algn="ctr"/>
            <a:endParaRPr lang="fr-FR" sz="2800" dirty="0">
              <a:latin typeface="HelveticaNeueLT Std Med" panose="020B0604020202020204" pitchFamily="34" charset="0"/>
            </a:endParaRPr>
          </a:p>
          <a:p>
            <a:pPr algn="ctr"/>
            <a:r>
              <a:rPr lang="fr-FR" sz="2800" dirty="0">
                <a:latin typeface="HelveticaNeueLT Std Med" panose="020B0604020202020204" pitchFamily="34" charset="0"/>
              </a:rPr>
              <a:t>De xx h à xxx h</a:t>
            </a:r>
          </a:p>
        </p:txBody>
      </p:sp>
    </p:spTree>
    <p:extLst>
      <p:ext uri="{BB962C8B-B14F-4D97-AF65-F5344CB8AC3E}">
        <p14:creationId xmlns:p14="http://schemas.microsoft.com/office/powerpoint/2010/main" val="800381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capture d’écran, dessin humoristique, graphisme&#10;&#10;Description générée automatiquement">
            <a:extLst>
              <a:ext uri="{FF2B5EF4-FFF2-40B4-BE49-F238E27FC236}">
                <a16:creationId xmlns:a16="http://schemas.microsoft.com/office/drawing/2014/main" id="{7A391687-C1D6-98C4-7C58-3ACC207314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624"/>
            <a:ext cx="6858000" cy="970075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A61332E9-2F6A-8777-05C6-1AEA147E223E}"/>
              </a:ext>
            </a:extLst>
          </p:cNvPr>
          <p:cNvSpPr txBox="1"/>
          <p:nvPr/>
        </p:nvSpPr>
        <p:spPr>
          <a:xfrm>
            <a:off x="158496" y="2706624"/>
            <a:ext cx="6339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HelveticaNeueLT Std" panose="020B0604020202020204" pitchFamily="34" charset="0"/>
              </a:rPr>
              <a:t>texte</a:t>
            </a:r>
          </a:p>
          <a:p>
            <a:pPr algn="ctr"/>
            <a:endParaRPr lang="fr-FR" sz="2800" dirty="0">
              <a:latin typeface="HelveticaNeueLT Std Med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6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</TotalTime>
  <Words>10</Words>
  <Application>Microsoft Office PowerPoint</Application>
  <PresentationFormat>Format A4 (210 x 297 mm)</PresentationFormat>
  <Paragraphs>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HelveticaNeueLT Std</vt:lpstr>
      <vt:lpstr>HelveticaNeueLT Std Med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Communication Grand Ouest Toulousain</dc:creator>
  <cp:lastModifiedBy>Communication Grand Ouest Toulousain</cp:lastModifiedBy>
  <cp:revision>1</cp:revision>
  <dcterms:created xsi:type="dcterms:W3CDTF">2023-06-19T11:23:23Z</dcterms:created>
  <dcterms:modified xsi:type="dcterms:W3CDTF">2023-06-19T11:29:35Z</dcterms:modified>
</cp:coreProperties>
</file>